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3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67B8-04DE-CE42-9179-5D121C9F873F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5220-E69B-084B-8D8E-C5328CD12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0688"/>
            <a:ext cx="4027372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Subsurface scattering bias:</a:t>
            </a:r>
          </a:p>
          <a:p>
            <a:pPr lvl="1"/>
            <a:r>
              <a:rPr lang="en-US" dirty="0" smtClean="0"/>
              <a:t>Green-light altimetry can have a bias due to photons scattering many times below the surface before returning to the satellite</a:t>
            </a:r>
          </a:p>
          <a:p>
            <a:pPr lvl="1"/>
            <a:r>
              <a:rPr lang="en-US" dirty="0" smtClean="0"/>
              <a:t>Bias depends on grain size and impurity content</a:t>
            </a:r>
          </a:p>
          <a:p>
            <a:pPr lvl="1"/>
            <a:r>
              <a:rPr lang="en-US" dirty="0" smtClean="0"/>
              <a:t>Modeling shows the bias, data mostly don’t exist</a:t>
            </a:r>
          </a:p>
          <a:p>
            <a:pPr lvl="1"/>
            <a:r>
              <a:rPr lang="en-US" dirty="0" smtClean="0"/>
              <a:t>Two-wavelength ATM will help – </a:t>
            </a:r>
            <a:r>
              <a:rPr lang="en-US" smtClean="0"/>
              <a:t>but where and 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8" t="23596" r="28945" b="23767"/>
          <a:stretch/>
        </p:blipFill>
        <p:spPr bwMode="auto">
          <a:xfrm>
            <a:off x="4027372" y="753764"/>
            <a:ext cx="3732677" cy="5835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6919" r="27421" b="26581"/>
          <a:stretch/>
        </p:blipFill>
        <p:spPr bwMode="auto">
          <a:xfrm>
            <a:off x="7756259" y="846665"/>
            <a:ext cx="4146164" cy="5541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566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19" y="1108933"/>
            <a:ext cx="482119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Seasonal differencing all time time/everywhere from ICESat-2, soon</a:t>
            </a:r>
          </a:p>
          <a:p>
            <a:endParaRPr lang="en-US" dirty="0"/>
          </a:p>
          <a:p>
            <a:r>
              <a:rPr lang="en-US" dirty="0" smtClean="0"/>
              <a:t>Where should we begin the time series?</a:t>
            </a:r>
          </a:p>
          <a:p>
            <a:endParaRPr lang="en-US" dirty="0"/>
          </a:p>
          <a:p>
            <a:r>
              <a:rPr lang="en-US" dirty="0" smtClean="0"/>
              <a:t>How do the measured signals relate to modeled signals?  Where to we fly to calibrate the models?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13007" r="21562" b="14747"/>
          <a:stretch/>
        </p:blipFill>
        <p:spPr bwMode="auto">
          <a:xfrm>
            <a:off x="6033521" y="437182"/>
            <a:ext cx="4519149" cy="6284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422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Gridded dh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0881" cy="4351338"/>
          </a:xfrm>
        </p:spPr>
        <p:txBody>
          <a:bodyPr/>
          <a:lstStyle/>
          <a:p>
            <a:r>
              <a:rPr lang="en-US" dirty="0" smtClean="0"/>
              <a:t>Existing software can generate annually-resolved, gridded elevation-change estimates</a:t>
            </a:r>
          </a:p>
          <a:p>
            <a:endParaRPr lang="en-US" dirty="0" smtClean="0"/>
          </a:p>
          <a:p>
            <a:r>
              <a:rPr lang="en-US" dirty="0" smtClean="0"/>
              <a:t>How/when should we distribute these?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01" y="444844"/>
            <a:ext cx="3471256" cy="60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104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Gridded dh estimates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2017-01-25T18:15:44Z</dcterms:created>
  <dcterms:modified xsi:type="dcterms:W3CDTF">2017-01-25T18:54:11Z</dcterms:modified>
</cp:coreProperties>
</file>