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4525" autoAdjust="0"/>
    <p:restoredTop sz="86479" autoAdjust="0"/>
  </p:normalViewPr>
  <p:slideViewPr>
    <p:cSldViewPr snapToGrid="0" snapToObjects="1">
      <p:cViewPr>
        <p:scale>
          <a:sx n="109" d="100"/>
          <a:sy n="109" d="100"/>
        </p:scale>
        <p:origin x="4400" y="1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562E-15B6-1046-BA7E-85C618819D76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7CD-587A-A240-802A-5B12FAA87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5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562E-15B6-1046-BA7E-85C618819D76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7CD-587A-A240-802A-5B12FAA87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27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562E-15B6-1046-BA7E-85C618819D76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7CD-587A-A240-802A-5B12FAA87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1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562E-15B6-1046-BA7E-85C618819D76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7CD-587A-A240-802A-5B12FAA87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0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562E-15B6-1046-BA7E-85C618819D76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7CD-587A-A240-802A-5B12FAA87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4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562E-15B6-1046-BA7E-85C618819D76}" type="datetimeFigureOut">
              <a:rPr lang="en-US" smtClean="0"/>
              <a:t>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7CD-587A-A240-802A-5B12FAA87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22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562E-15B6-1046-BA7E-85C618819D76}" type="datetimeFigureOut">
              <a:rPr lang="en-US" smtClean="0"/>
              <a:t>1/25/17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7CD-587A-A240-802A-5B12FAA87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9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562E-15B6-1046-BA7E-85C618819D76}" type="datetimeFigureOut">
              <a:rPr lang="en-US" smtClean="0"/>
              <a:t>1/25/17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7CD-587A-A240-802A-5B12FAA87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9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562E-15B6-1046-BA7E-85C618819D76}" type="datetimeFigureOut">
              <a:rPr lang="en-US" smtClean="0"/>
              <a:t>1/25/17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7CD-587A-A240-802A-5B12FAA87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6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562E-15B6-1046-BA7E-85C618819D76}" type="datetimeFigureOut">
              <a:rPr lang="en-US" smtClean="0"/>
              <a:t>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7CD-587A-A240-802A-5B12FAA87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27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562E-15B6-1046-BA7E-85C618819D76}" type="datetimeFigureOut">
              <a:rPr lang="en-US" smtClean="0"/>
              <a:t>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7CD-587A-A240-802A-5B12FAA87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2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6562E-15B6-1046-BA7E-85C618819D76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CC7CD-587A-A240-802A-5B12FAA87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8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686" y="29308"/>
            <a:ext cx="8229600" cy="814754"/>
          </a:xfrm>
        </p:spPr>
        <p:txBody>
          <a:bodyPr/>
          <a:lstStyle/>
          <a:p>
            <a:r>
              <a:rPr lang="en-US" dirty="0" smtClean="0"/>
              <a:t>Troll Station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78" y="984740"/>
            <a:ext cx="3994299" cy="3469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61" y="3288323"/>
            <a:ext cx="4127439" cy="35696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60" y="1314649"/>
            <a:ext cx="4127439" cy="1807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81" y="4702618"/>
            <a:ext cx="3556105" cy="18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1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2</Words>
  <Application>Microsoft Macintosh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Troll Station</vt:lpstr>
    </vt:vector>
  </TitlesOfParts>
  <Company>UCI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rmillan Millan</dc:creator>
  <cp:lastModifiedBy>Eric Rignot</cp:lastModifiedBy>
  <cp:revision>21</cp:revision>
  <dcterms:created xsi:type="dcterms:W3CDTF">2017-01-18T19:23:06Z</dcterms:created>
  <dcterms:modified xsi:type="dcterms:W3CDTF">2017-01-25T20:10:18Z</dcterms:modified>
</cp:coreProperties>
</file>